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95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1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95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23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9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2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3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8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6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B2F3-676D-49CD-9036-B290E2E8496B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9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5317" y="491319"/>
            <a:ext cx="508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Cloud Fraction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6775" y="4977241"/>
            <a:ext cx="3398292" cy="61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5317" y="5264246"/>
            <a:ext cx="573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video about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skyview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 and their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00602" y="5264246"/>
            <a:ext cx="349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fraction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334" y="1668776"/>
            <a:ext cx="2815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2019.11.27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7757" b="4037"/>
          <a:stretch/>
        </p:blipFill>
        <p:spPr>
          <a:xfrm>
            <a:off x="6269018" y="749509"/>
            <a:ext cx="5768735" cy="4514738"/>
          </a:xfrm>
          <a:prstGeom prst="rect">
            <a:avLst/>
          </a:prstGeom>
        </p:spPr>
      </p:pic>
      <p:pic>
        <p:nvPicPr>
          <p:cNvPr id="5" name="201911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334" y="2355891"/>
            <a:ext cx="5081209" cy="25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</Words>
  <Application>Microsoft Office PowerPoint</Application>
  <PresentationFormat>宽屏</PresentationFormat>
  <Paragraphs>4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等线 Light</vt:lpstr>
      <vt:lpstr>Arial</vt:lpstr>
      <vt:lpstr>Times New Roman</vt:lpstr>
      <vt:lpstr>Wingdings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1305439417@qq.com</dc:creator>
  <cp:lastModifiedBy>mine</cp:lastModifiedBy>
  <cp:revision>2</cp:revision>
  <dcterms:created xsi:type="dcterms:W3CDTF">2019-11-26T11:57:34Z</dcterms:created>
  <dcterms:modified xsi:type="dcterms:W3CDTF">2019-11-28T03:05:23Z</dcterms:modified>
</cp:coreProperties>
</file>